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0" r:id="rId4"/>
    <p:sldId id="267" r:id="rId5"/>
    <p:sldId id="266" r:id="rId6"/>
    <p:sldId id="265" r:id="rId7"/>
    <p:sldId id="268" r:id="rId8"/>
    <p:sldId id="264" r:id="rId9"/>
    <p:sldId id="263" r:id="rId10"/>
    <p:sldId id="262" r:id="rId11"/>
    <p:sldId id="261" r:id="rId12"/>
    <p:sldId id="258" r:id="rId13"/>
    <p:sldId id="259" r:id="rId14"/>
    <p:sldId id="269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65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8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5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0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0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7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1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8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016E-7867-4CAD-B664-5D90DB0BF020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9EC9-F82B-46D2-9ADE-9940B62A3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5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urbox.com/preview/2200709-classroom-on-white-background-isolated-3d-image.jpg" TargetMode="External"/><Relationship Id="rId2" Type="http://schemas.openxmlformats.org/officeDocument/2006/relationships/hyperlink" Target="http://arheemed.ru/files/Doski/1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nimations.shoppinng.ru/animazii_prozrachnii_fo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  <a14:imgEffect>
                      <a14:colorTemperature colorTemp="4700"/>
                    </a14:imgEffect>
                    <a14:imgEffect>
                      <a14:saturation sat="33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3585" y="37122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                      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Demi" pitchFamily="34" charset="0"/>
              </a:rPr>
              <a:t>ГОСУДАРСТВЕННОЕ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Demi" pitchFamily="34" charset="0"/>
              </a:rPr>
              <a:t>УЧРЕЖДЕНИЕ ОБРАЗОВАНИЯ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Demi" pitchFamily="34" charset="0"/>
              </a:rPr>
              <a:t>                      «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Demi" pitchFamily="34" charset="0"/>
              </a:rPr>
              <a:t>БОРЩЁВСКИЙ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Demi" pitchFamily="34" charset="0"/>
              </a:rPr>
              <a:t>ДЕТСКИЙ САД – </a:t>
            </a:r>
            <a:r>
              <a:rPr lang="ru-RU" sz="1200" kern="0" dirty="0" smtClean="0">
                <a:solidFill>
                  <a:srgbClr val="0000FF"/>
                </a:solidFill>
                <a:latin typeface="Franklin Gothic Demi" pitchFamily="34" charset="0"/>
              </a:rPr>
              <a:t>БАЗОВАЯ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Demi" pitchFamily="34" charset="0"/>
              </a:rPr>
              <a:t>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Franklin Gothic Demi" pitchFamily="34" charset="0"/>
              </a:rPr>
              <a:t>ШКОЛА»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559814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Автор</a:t>
            </a:r>
            <a:r>
              <a:rPr lang="ru-RU" b="1" dirty="0" smtClean="0">
                <a:solidFill>
                  <a:srgbClr val="0000FF"/>
                </a:solidFill>
              </a:rPr>
              <a:t>: Шевцова Лариса Владимировна</a:t>
            </a:r>
            <a:endParaRPr lang="ru-RU" b="1" dirty="0">
              <a:solidFill>
                <a:srgbClr val="0000FF"/>
              </a:solidFill>
            </a:endParaRPr>
          </a:p>
          <a:p>
            <a:r>
              <a:rPr lang="ru-RU" b="1" dirty="0">
                <a:solidFill>
                  <a:srgbClr val="0000FF"/>
                </a:solidFill>
              </a:rPr>
              <a:t>у</a:t>
            </a:r>
            <a:r>
              <a:rPr lang="ru-RU" b="1" dirty="0" smtClean="0">
                <a:solidFill>
                  <a:srgbClr val="0000FF"/>
                </a:solidFill>
              </a:rPr>
              <a:t>читель </a:t>
            </a:r>
            <a:r>
              <a:rPr lang="ru-RU" b="1" dirty="0">
                <a:solidFill>
                  <a:srgbClr val="0000FF"/>
                </a:solidFill>
              </a:rPr>
              <a:t>начальных классов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 smtClean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</a:rPr>
              <a:t>Игра-тренажёр </a:t>
            </a:r>
            <a:r>
              <a:rPr lang="ru-RU" sz="2400" b="1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</a:rPr>
              <a:t>по математике</a:t>
            </a:r>
          </a:p>
          <a:p>
            <a:pPr lvl="0" algn="ctr">
              <a:defRPr/>
            </a:pPr>
            <a:r>
              <a:rPr lang="ru-RU" sz="2400" b="1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0000FF"/>
                </a:solidFill>
              </a:rPr>
              <a:t>3 класс</a:t>
            </a:r>
          </a:p>
        </p:txBody>
      </p:sp>
      <p:sp>
        <p:nvSpPr>
          <p:cNvPr id="5" name="TextBox 4"/>
          <p:cNvSpPr txBox="1"/>
          <p:nvPr/>
        </p:nvSpPr>
        <p:spPr>
          <a:xfrm rot="157750">
            <a:off x="4168238" y="976671"/>
            <a:ext cx="3626726" cy="2383631"/>
          </a:xfrm>
          <a:prstGeom prst="round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4800" b="1" dirty="0" smtClean="0">
                <a:solidFill>
                  <a:srgbClr val="FFFF00"/>
                </a:solidFill>
                <a:latin typeface="Mistral" pitchFamily="66" charset="0"/>
                <a:cs typeface="EucrosiaUPC" pitchFamily="18" charset="-34"/>
              </a:rPr>
              <a:t>ВОЛШЕБНАЯ     </a:t>
            </a:r>
          </a:p>
          <a:p>
            <a:r>
              <a:rPr lang="ru-RU" sz="4800" b="1" dirty="0">
                <a:solidFill>
                  <a:srgbClr val="FFFF00"/>
                </a:solidFill>
                <a:latin typeface="Mistral" pitchFamily="66" charset="0"/>
                <a:cs typeface="EucrosiaUPC" pitchFamily="18" charset="-34"/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  <a:latin typeface="Mistral" pitchFamily="66" charset="0"/>
                <a:cs typeface="EucrosiaUPC" pitchFamily="18" charset="-34"/>
              </a:rPr>
              <a:t> ДОСКА</a:t>
            </a:r>
          </a:p>
          <a:p>
            <a:endParaRPr lang="ru-RU" sz="2000" b="1" dirty="0">
              <a:solidFill>
                <a:srgbClr val="FFFF00"/>
              </a:solidFill>
              <a:latin typeface="Mistral" pitchFamily="66" charset="0"/>
              <a:cs typeface="EucrosiaUPC" pitchFamily="18" charset="-34"/>
            </a:endParaRPr>
          </a:p>
        </p:txBody>
      </p:sp>
      <p:pic>
        <p:nvPicPr>
          <p:cNvPr id="1026" name="Picture 2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894743"/>
            <a:ext cx="3635766" cy="23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44408" y="6237312"/>
            <a:ext cx="899592" cy="600473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9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7306" y="190812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2</a:t>
            </a:r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5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37170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15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80767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54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1/6 часть игрушек – куклы. Сколько всего игрушек, если кукол  было 9?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505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80533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58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7809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30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78904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90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 smtClean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 В парке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 посадили 60 клёнов, акаций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- в 2 раза меньше. Сколько деревьев посадили?</a:t>
            </a:r>
          </a:p>
          <a:p>
            <a:pPr>
              <a:spcAft>
                <a:spcPts val="0"/>
              </a:spcAft>
            </a:pP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792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37170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283025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56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0727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9</a:t>
            </a: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483768" y="2825641"/>
            <a:ext cx="3888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 smtClean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 В столовую привезли 63 литра яблочного сока, а берёзового в 7 раз меньше. Сколько привезли берёзового сока?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3577782" y="2072727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460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37170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283025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20727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27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14551" y="2773377"/>
            <a:ext cx="3888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 гараже 9 грузовиков,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это в 3 раза меньше, чем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тракторов.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Сколько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тракторов в гараже?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3594550" y="1988840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165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18" y="1700808"/>
            <a:ext cx="1930402" cy="316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82" y="1700808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1930402" cy="316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026" y="1700808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22165" y="2110716"/>
            <a:ext cx="349967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Arial" pitchFamily="34" charset="0"/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Arial" pitchFamily="34" charset="0"/>
              </a:rPr>
              <a:t>за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Arial" pitchFamily="34" charset="0"/>
              </a:rPr>
              <a:t>работу!</a:t>
            </a:r>
            <a:endParaRPr lang="ru-RU" sz="5400" b="1" cap="none" spc="0" dirty="0">
              <a:ln w="19050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4098" name="Picture 2" descr="C:\Users\777\Documents\Инициативная группа\Новая папка\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9" y="1566968"/>
            <a:ext cx="2292424" cy="373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777\Documents\Инициативная группа\Новая папка\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69638"/>
            <a:ext cx="2448272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64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836" y="10734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Источники изображений: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8354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hlinkClick r:id="rId2"/>
              </a:rPr>
              <a:t>http://</a:t>
            </a:r>
            <a:r>
              <a:rPr lang="de-DE" b="1" dirty="0" smtClean="0">
                <a:hlinkClick r:id="rId2"/>
              </a:rPr>
              <a:t>arheemed.ru/files/Doski/10.jpg</a:t>
            </a:r>
            <a:r>
              <a:rPr lang="ru-RU" b="1" dirty="0" smtClean="0"/>
              <a:t>    фоновый </a:t>
            </a:r>
            <a:r>
              <a:rPr lang="ru-RU" b="1" dirty="0"/>
              <a:t>рисунок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98072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hlinkClick r:id="rId3"/>
              </a:rPr>
              <a:t>https://</a:t>
            </a:r>
            <a:r>
              <a:rPr lang="de-DE" b="1" dirty="0" smtClean="0">
                <a:hlinkClick r:id="rId3"/>
              </a:rPr>
              <a:t>www.colourbox.com/preview/2200709-classroom-on-white-background-isolated-3d-image.jpg</a:t>
            </a:r>
            <a:r>
              <a:rPr lang="ru-RU" b="1" dirty="0" smtClean="0"/>
              <a:t>  </a:t>
            </a:r>
            <a:r>
              <a:rPr lang="ru-RU" b="1" dirty="0"/>
              <a:t>фоновый рисунок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0583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hlinkClick r:id="rId4"/>
              </a:rPr>
              <a:t>http://animations.shoppinng.ru/animazii_prozrachnii_fon</a:t>
            </a:r>
            <a:r>
              <a:rPr lang="de-DE" b="1" dirty="0" smtClean="0">
                <a:hlinkClick r:id="rId4"/>
              </a:rPr>
              <a:t>/</a:t>
            </a:r>
            <a:r>
              <a:rPr lang="ru-RU" b="1" dirty="0" smtClean="0"/>
              <a:t> прозрачные </a:t>
            </a:r>
            <a:r>
              <a:rPr lang="ru-RU" b="1" dirty="0"/>
              <a:t>анимированные фоны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8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80533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35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7809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21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78904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18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За 1 час  мастер изготавливает 3 детали. Сколько деталей он сделает за  6 часов?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387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80533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11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7809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28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78904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15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 smtClean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 Маша вырезала 4 снежинки, а Вера на 7 больше. Сколько снежинок вырезали девочки?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856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568" y="190812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56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387643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40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613" y="283531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6</a:t>
            </a: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бочку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налили  48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литров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воды,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а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 ведро -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 8 литров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. Во сколько раз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 бочке больше воды ,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чем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 ведре?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010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3892989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9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7809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48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969675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7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 smtClean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Длина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ленты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56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м. Отрезали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1/8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часть ленты. Сколько метров ленты отрезали?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567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80533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80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417" y="37170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64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844" y="2759223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9</a:t>
            </a: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 smtClean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 8 ящиков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поровну разложили 72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кг яблок.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Сколько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килограммов яблок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в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каждом ящике?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107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3033" y="37170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14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88384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12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114" y="2027645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18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 smtClean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Длина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одного отрезка равна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6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см, длина другого - в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2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раза больше.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Чему равна сумма </a:t>
            </a:r>
            <a:r>
              <a:rPr lang="ru-RU" sz="2000" i="1" dirty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длин двух 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отрезков?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132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8975" y="182830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7 км/ч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344" y="238461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7 км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735" y="301101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12 км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kern="1200" dirty="0" smtClean="0">
                <a:solidFill>
                  <a:schemeClr val="bg1"/>
                </a:solidFill>
                <a:effectLst/>
                <a:latin typeface="Franklin Gothic Medium"/>
                <a:ea typeface="Batang"/>
                <a:cs typeface="BrowalliaUPC"/>
              </a:rPr>
              <a:t>  Какой путь пройдёт пешеход за 4 ч, если его скорость 3 км/ч?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735" y="371703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12км/ч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775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0533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8 </a:t>
            </a:r>
            <a:r>
              <a:rPr lang="ru-RU" sz="3200" b="1" i="1" dirty="0" err="1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кв.см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86104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9 </a:t>
            </a:r>
            <a:r>
              <a:rPr lang="ru-RU" sz="3200" b="1" i="1" dirty="0" err="1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кв.см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912" y="247119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8 см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777\Documents\Инициативная группа\Новая папка\prozrachnye_fony_0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97721"/>
            <a:ext cx="1651515" cy="27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777\Documents\Инициативная группа\Новая папка\prozrachnye_fony_0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81" y="1802832"/>
            <a:ext cx="2095185" cy="340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60432" y="5085185"/>
            <a:ext cx="567134" cy="36004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3"/>
          <p:cNvSpPr txBox="1"/>
          <p:nvPr/>
        </p:nvSpPr>
        <p:spPr>
          <a:xfrm>
            <a:off x="3010474" y="1634171"/>
            <a:ext cx="3096260" cy="4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kern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rPr>
              <a:t>Классная работа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2627947" y="2845385"/>
            <a:ext cx="3888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Площадь квадрата составляет 64  </a:t>
            </a:r>
            <a:r>
              <a:rPr lang="ru-RU" sz="2000" i="1" dirty="0" err="1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кв.см</a:t>
            </a:r>
            <a:r>
              <a:rPr lang="ru-RU" sz="2000" i="1" dirty="0" smtClean="0">
                <a:solidFill>
                  <a:schemeClr val="bg1"/>
                </a:solidFill>
                <a:latin typeface="Franklin Gothic Medium"/>
                <a:ea typeface="Batang"/>
                <a:cs typeface="BrowalliaUPC"/>
              </a:rPr>
              <a:t>. Чему равна сторона квадрата?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3559391" y="2031231"/>
            <a:ext cx="112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Задача</a:t>
            </a:r>
            <a:r>
              <a:rPr lang="ru-RU" sz="2400" b="1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912" y="316027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9 см</a:t>
            </a:r>
            <a:endParaRPr lang="ru-RU" sz="32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3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0" grpId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355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shela-v</dc:creator>
  <cp:lastModifiedBy>shela-v</cp:lastModifiedBy>
  <cp:revision>31</cp:revision>
  <dcterms:created xsi:type="dcterms:W3CDTF">2015-12-19T19:24:15Z</dcterms:created>
  <dcterms:modified xsi:type="dcterms:W3CDTF">2017-02-09T18:45:43Z</dcterms:modified>
</cp:coreProperties>
</file>